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82" r:id="rId3"/>
    <p:sldId id="290" r:id="rId4"/>
    <p:sldId id="283" r:id="rId5"/>
    <p:sldId id="284" r:id="rId6"/>
    <p:sldId id="288" r:id="rId7"/>
    <p:sldId id="289" r:id="rId8"/>
    <p:sldId id="287" r:id="rId9"/>
  </p:sldIdLst>
  <p:sldSz cx="9144000" cy="6858000" type="screen4x3"/>
  <p:notesSz cx="6946900" cy="9207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33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33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33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33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33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A91"/>
    <a:srgbClr val="003399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731" autoAdjust="0"/>
    <p:restoredTop sz="94660"/>
  </p:normalViewPr>
  <p:slideViewPr>
    <p:cSldViewPr>
      <p:cViewPr>
        <p:scale>
          <a:sx n="81" d="100"/>
          <a:sy n="81" d="100"/>
        </p:scale>
        <p:origin x="-306" y="-606"/>
      </p:cViewPr>
      <p:guideLst>
        <p:guide orient="horz" pos="3936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2"/>
      </p:cViewPr>
      <p:guideLst>
        <p:guide orient="horz" pos="2900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14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A9599A-5D47-4C93-81A3-F5B3A6AE6F9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0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895600"/>
            <a:ext cx="6400800" cy="838200"/>
          </a:xfrm>
        </p:spPr>
        <p:txBody>
          <a:bodyPr lIns="91440" rIns="91440"/>
          <a:lstStyle>
            <a:lvl1pPr algn="l">
              <a:defRPr sz="4000" b="0"/>
            </a:lvl1pPr>
          </a:lstStyle>
          <a:p>
            <a:pPr lvl="0"/>
            <a:r>
              <a:rPr lang="sl-SI" noProof="0" smtClean="0"/>
              <a:t>Uredite slog naslova matrice</a:t>
            </a:r>
            <a:endParaRPr lang="en-GB" noProof="0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733800"/>
            <a:ext cx="6400800" cy="533400"/>
          </a:xfrm>
        </p:spPr>
        <p:txBody>
          <a:bodyPr lIns="91440" rIns="91440"/>
          <a:lstStyle>
            <a:lvl1pPr>
              <a:buFont typeface="Wingdings" pitchFamily="2" charset="2"/>
              <a:buNone/>
              <a:defRPr sz="1400">
                <a:solidFill>
                  <a:srgbClr val="003399"/>
                </a:solidFill>
              </a:defRPr>
            </a:lvl1pPr>
          </a:lstStyle>
          <a:p>
            <a:pPr lvl="0"/>
            <a:r>
              <a:rPr lang="sl-SI" noProof="0" smtClean="0"/>
              <a:t>Uredite slog podnaslova matrice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58EC7-F021-4E93-9EBA-85A7AF111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88163" y="342900"/>
            <a:ext cx="1874837" cy="59055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58888" y="342900"/>
            <a:ext cx="5476875" cy="59055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E5CE9-2F06-4233-B78E-1CF0F143B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8D84-79F0-4122-AC43-3C49C9ACF5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D0A8-11D9-4303-828C-BD88D66A0A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58888" y="1371600"/>
            <a:ext cx="3675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86350" y="1371600"/>
            <a:ext cx="36766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71709-B81F-4F6E-9FA4-F58C0CEB2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1D8F7-C885-4BA9-BC80-51BF84814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B5D6C-E1F2-4B79-8BD8-75D548688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AD8D-0C28-4665-BFA4-34F6676358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7B98-0519-41FA-BFCF-52892D0C8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C1A2B-A772-4CE5-9CBC-F910F80AD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3429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Naslov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371600"/>
            <a:ext cx="75041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 Besedilo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6813"/>
            <a:ext cx="18288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>
                <a:solidFill>
                  <a:srgbClr val="204A91"/>
                </a:solidFill>
              </a:defRPr>
            </a:lvl1pPr>
          </a:lstStyle>
          <a:p>
            <a:pPr>
              <a:defRPr/>
            </a:pPr>
            <a:fld id="{13DA4EE0-1381-4AFC-8861-D4D8505F1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A9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A9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A9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A9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A9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04A9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04A9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04A9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04A9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204A9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196850" indent="-6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393700" indent="-6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585788" indent="-1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7762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5pPr>
      <a:lvl6pPr marL="12334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16906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21478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26050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895600"/>
            <a:ext cx="7024688" cy="1109663"/>
          </a:xfrm>
        </p:spPr>
        <p:txBody>
          <a:bodyPr/>
          <a:lstStyle/>
          <a:p>
            <a:pPr marL="342900" indent="-342900" eaLnBrk="1" hangingPunct="1"/>
            <a:r>
              <a:rPr lang="sl-SI" sz="3600" b="1" dirty="0" smtClean="0"/>
              <a:t>Sestanek z DID</a:t>
            </a:r>
            <a:br>
              <a:rPr lang="sl-SI" sz="3600" b="1" dirty="0" smtClean="0"/>
            </a:br>
            <a:r>
              <a:rPr lang="sl-SI" sz="3600" b="1" dirty="0" smtClean="0"/>
              <a:t>Predstavitev projekta:</a:t>
            </a:r>
            <a:br>
              <a:rPr lang="sl-SI" sz="3600" b="1" dirty="0" smtClean="0"/>
            </a:br>
            <a:r>
              <a:rPr lang="pl-PL" sz="2400" b="1" dirty="0" smtClean="0"/>
              <a:t>Uporaba RF spektra za </a:t>
            </a:r>
            <a:r>
              <a:rPr lang="pl-PL" sz="2400" b="1" dirty="0" smtClean="0"/>
              <a:t>storitve elektronskih komunikacij </a:t>
            </a:r>
            <a:r>
              <a:rPr lang="sl-SI" sz="2400" b="1" dirty="0" smtClean="0"/>
              <a:t/>
            </a:r>
            <a:br>
              <a:rPr lang="sl-SI" sz="2400" b="1" dirty="0" smtClean="0"/>
            </a:br>
            <a:endParaRPr lang="en-US" sz="2400" b="1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221163"/>
            <a:ext cx="6400800" cy="863600"/>
          </a:xfrm>
        </p:spPr>
        <p:txBody>
          <a:bodyPr/>
          <a:lstStyle/>
          <a:p>
            <a:pPr eaLnBrk="1" hangingPunct="1"/>
            <a:endParaRPr lang="sl-SI" smtClean="0"/>
          </a:p>
          <a:p>
            <a:pPr eaLnBrk="1" hangingPunct="1"/>
            <a:r>
              <a:rPr lang="sl-SI" sz="2000" smtClean="0"/>
              <a:t>Meta Pavšek Taškov: Vodja projekta</a:t>
            </a:r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r>
              <a:rPr lang="sl-SI" sz="1800" smtClean="0"/>
              <a:t>29.05.2012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Uvod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Predstavitev:</a:t>
            </a:r>
          </a:p>
          <a:p>
            <a:pPr marL="742950" lvl="1" indent="-285750"/>
            <a:r>
              <a:rPr lang="sl-SI" sz="2000" dirty="0" smtClean="0"/>
              <a:t>Naslov projekta: </a:t>
            </a:r>
            <a:r>
              <a:rPr lang="pl-PL" sz="2000" dirty="0" smtClean="0"/>
              <a:t>	Uporaba RF spektra za </a:t>
            </a:r>
            <a:r>
              <a:rPr lang="pl-PL" sz="2000" dirty="0" smtClean="0"/>
              <a:t>storitve elektronskih komunikacij </a:t>
            </a:r>
            <a:endParaRPr lang="sl-SI" sz="2000" dirty="0" smtClean="0"/>
          </a:p>
          <a:p>
            <a:pPr marL="742950" lvl="1" indent="-285750"/>
            <a:r>
              <a:rPr lang="sl-SI" sz="2000" dirty="0" smtClean="0"/>
              <a:t>Naslov dokumenta: Analiza stanja uporabe frekvenčnega spektra za </a:t>
            </a:r>
            <a:r>
              <a:rPr lang="pl-PL" sz="2000" dirty="0" smtClean="0"/>
              <a:t>storitve elektronskih komunikacij </a:t>
            </a:r>
            <a:endParaRPr lang="pl-PL" sz="2000" dirty="0" smtClean="0"/>
          </a:p>
          <a:p>
            <a:pPr marL="742950" lvl="1" indent="-285750"/>
            <a:r>
              <a:rPr lang="pl-PL" sz="2000" dirty="0" smtClean="0"/>
              <a:t>Aktivni člani skupine s strani APEK</a:t>
            </a:r>
            <a:endParaRPr lang="sl-SI" sz="2000" dirty="0" smtClean="0"/>
          </a:p>
          <a:p>
            <a:pPr marL="742950" lvl="1" indent="-285750"/>
            <a:r>
              <a:rPr lang="sl-SI" sz="2000" dirty="0" smtClean="0"/>
              <a:t>Terminski plan (prosojnici)</a:t>
            </a:r>
          </a:p>
          <a:p>
            <a:pPr marL="742950" lvl="1" indent="-285750"/>
            <a:r>
              <a:rPr lang="sl-SI" sz="2000" dirty="0" smtClean="0"/>
              <a:t>Kazalo (prosojnici)</a:t>
            </a:r>
          </a:p>
          <a:p>
            <a:r>
              <a:rPr lang="sl-SI" sz="2400" dirty="0" smtClean="0"/>
              <a:t>Sodelovanje z DID</a:t>
            </a:r>
          </a:p>
          <a:p>
            <a:pPr marL="742950" lvl="1" indent="-285750"/>
            <a:r>
              <a:rPr lang="sl-SI" sz="2000" dirty="0" smtClean="0"/>
              <a:t>Povabilo strokovnjakov k sodelovanju na posameznih poglavjih</a:t>
            </a:r>
          </a:p>
          <a:p>
            <a:r>
              <a:rPr lang="sl-SI" sz="2400" dirty="0" smtClean="0"/>
              <a:t>Razno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z="1800" smtClean="0"/>
              <a:t>Člani projektne skupine</a:t>
            </a:r>
          </a:p>
        </p:txBody>
      </p:sp>
      <p:sp>
        <p:nvSpPr>
          <p:cNvPr id="17410" name="Ograda vsebine 2"/>
          <p:cNvSpPr>
            <a:spLocks noGrp="1"/>
          </p:cNvSpPr>
          <p:nvPr>
            <p:ph sz="half" idx="4294967295"/>
          </p:nvPr>
        </p:nvSpPr>
        <p:spPr>
          <a:xfrm>
            <a:off x="1619250" y="1196975"/>
            <a:ext cx="4968875" cy="4002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l-SI" sz="1800" smtClean="0"/>
              <a:t>Vodja projekta:  	Meta Pavšek Taškov</a:t>
            </a:r>
          </a:p>
          <a:p>
            <a:pPr eaLnBrk="1" hangingPunct="1">
              <a:buFont typeface="Wingdings" pitchFamily="2" charset="2"/>
              <a:buNone/>
            </a:pPr>
            <a:endParaRPr lang="sl-SI" sz="1800" smtClean="0"/>
          </a:p>
          <a:p>
            <a:pPr eaLnBrk="1" hangingPunct="1">
              <a:buFont typeface="Wingdings" pitchFamily="2" charset="2"/>
              <a:buNone/>
            </a:pPr>
            <a:r>
              <a:rPr lang="sl-SI" sz="1800" smtClean="0"/>
              <a:t>Aktivni člani:</a:t>
            </a:r>
          </a:p>
          <a:p>
            <a:pPr eaLnBrk="1" hangingPunct="1">
              <a:buFont typeface="Wingdings" pitchFamily="2" charset="2"/>
              <a:buNone/>
            </a:pPr>
            <a:endParaRPr lang="sl-SI" sz="1800" smtClean="0"/>
          </a:p>
          <a:p>
            <a:pPr eaLnBrk="1" hangingPunct="1">
              <a:buFont typeface="Wingdings" pitchFamily="2" charset="2"/>
              <a:buNone/>
            </a:pPr>
            <a:endParaRPr lang="sl-SI" sz="1800" smtClean="0"/>
          </a:p>
          <a:p>
            <a:pPr eaLnBrk="1" hangingPunct="1">
              <a:buFont typeface="Wingdings" pitchFamily="2" charset="2"/>
              <a:buNone/>
            </a:pPr>
            <a:endParaRPr lang="sl-SI" sz="2800" smtClean="0"/>
          </a:p>
        </p:txBody>
      </p:sp>
      <p:sp>
        <p:nvSpPr>
          <p:cNvPr id="17411" name="Ograda številke diapozitiva 3"/>
          <p:cNvSpPr txBox="1">
            <a:spLocks noGrp="1"/>
          </p:cNvSpPr>
          <p:nvPr/>
        </p:nvSpPr>
        <p:spPr bwMode="auto">
          <a:xfrm>
            <a:off x="6934200" y="6246813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800" rIns="0" bIns="46800"/>
          <a:lstStyle/>
          <a:p>
            <a:pPr algn="r" eaLnBrk="0" hangingPunct="0"/>
            <a:fld id="{9C1C76A2-5A11-43C3-9037-6BD35BA444EF}" type="slidenum">
              <a:rPr lang="en-GB">
                <a:solidFill>
                  <a:srgbClr val="204A91"/>
                </a:solidFill>
              </a:rPr>
              <a:pPr algn="r" eaLnBrk="0" hangingPunct="0"/>
              <a:t>3</a:t>
            </a:fld>
            <a:endParaRPr lang="en-GB">
              <a:solidFill>
                <a:srgbClr val="204A9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03575" y="1989138"/>
          <a:ext cx="4968552" cy="4448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/>
                <a:gridCol w="2160240"/>
              </a:tblGrid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Aleksander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Kmetec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/>
                        </a:rPr>
                        <a:t>Martin Očko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Darja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Petric-Štrbenk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/>
                        </a:rPr>
                        <a:t>Mark Pohar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Franc </a:t>
                      </a:r>
                      <a:r>
                        <a:rPr lang="en-GB" sz="2000" b="1" u="none" strike="noStrike" dirty="0" err="1">
                          <a:effectLst/>
                        </a:rPr>
                        <a:t>Kovačič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/>
                        </a:rPr>
                        <a:t>Marjan Trdin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Igor </a:t>
                      </a:r>
                      <a:r>
                        <a:rPr lang="en-GB" sz="2000" b="1" u="none" strike="noStrike" dirty="0" err="1">
                          <a:effectLst/>
                        </a:rPr>
                        <a:t>Funa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/>
                        </a:rPr>
                        <a:t>Miran Vozlič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Iztok</a:t>
                      </a:r>
                      <a:r>
                        <a:rPr lang="en-GB" sz="2000" b="1" u="none" strike="noStrike" dirty="0">
                          <a:effectLst/>
                        </a:rPr>
                        <a:t> Lampe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Niko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Gaberc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Igor </a:t>
                      </a:r>
                      <a:r>
                        <a:rPr lang="en-GB" sz="2000" b="1" u="none" strike="noStrike" dirty="0" err="1">
                          <a:effectLst/>
                        </a:rPr>
                        <a:t>Sbrizaj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Nataša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Vidmar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Janja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Slatnar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Silvester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Starič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/>
                        </a:rPr>
                        <a:t>Katja Mohar-Bastar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</a:rPr>
                        <a:t>Tomo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effectLst/>
                        </a:rPr>
                        <a:t>Žbontar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Martina Jug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Urban </a:t>
                      </a:r>
                      <a:r>
                        <a:rPr lang="en-GB" sz="2000" b="1" u="none" strike="noStrike" dirty="0" err="1">
                          <a:effectLst/>
                        </a:rPr>
                        <a:t>Kunc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484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>
                          <a:effectLst/>
                        </a:rPr>
                        <a:t>Matjaž Mušič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Terminski plan projekta do 31.03.2013</a:t>
            </a:r>
            <a:endParaRPr lang="en-GB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79513"/>
            <a:ext cx="770413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Terminski plan projekta po 31.03.2013</a:t>
            </a:r>
            <a:endParaRPr lang="en-GB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6137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Kazalo (1)</a:t>
            </a:r>
            <a:endParaRPr lang="en-GB" smtClean="0"/>
          </a:p>
        </p:txBody>
      </p:sp>
      <p:sp>
        <p:nvSpPr>
          <p:cNvPr id="20482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845EA5-861D-4ACF-A198-2A8219A33158}" type="slidenum">
              <a:rPr lang="en-GB" smtClean="0"/>
              <a:pPr/>
              <a:t>6</a:t>
            </a:fld>
            <a:endParaRPr lang="en-GB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38250"/>
            <a:ext cx="7920038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Kazalo (2)</a:t>
            </a:r>
            <a:endParaRPr lang="en-GB" smtClean="0"/>
          </a:p>
        </p:txBody>
      </p:sp>
      <p:sp>
        <p:nvSpPr>
          <p:cNvPr id="21506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848382-2AAF-4560-A35D-B69E10F4D450}" type="slidenum">
              <a:rPr lang="en-GB" smtClean="0"/>
              <a:pPr/>
              <a:t>7</a:t>
            </a:fld>
            <a:endParaRPr lang="en-GB" smtClean="0"/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96975"/>
            <a:ext cx="76327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81000" indent="-381000"/>
            <a:r>
              <a:rPr lang="sl-SI" smtClean="0"/>
              <a:t>Sklep</a:t>
            </a:r>
            <a:endParaRPr lang="en-GB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800" smtClean="0"/>
              <a:t>Sodelovanje z DID</a:t>
            </a:r>
          </a:p>
          <a:p>
            <a:pPr lvl="1"/>
            <a:r>
              <a:rPr lang="sl-SI" smtClean="0"/>
              <a:t>Povabilo strokovnjakov k sodelovanju na posameznih poglavjih</a:t>
            </a:r>
          </a:p>
          <a:p>
            <a:pPr lvl="1"/>
            <a:endParaRPr lang="sl-SI" smtClean="0"/>
          </a:p>
          <a:p>
            <a:r>
              <a:rPr lang="sl-SI" sz="2800" smtClean="0"/>
              <a:t>Razno</a:t>
            </a:r>
          </a:p>
          <a:p>
            <a:endParaRPr lang="sl-SI" sz="2800" smtClean="0"/>
          </a:p>
          <a:p>
            <a:r>
              <a:rPr lang="sl-SI" sz="2800" smtClean="0"/>
              <a:t>Sklep</a:t>
            </a:r>
          </a:p>
          <a:p>
            <a:pPr lvl="1"/>
            <a:endParaRPr lang="sl-SI" sz="2000" smtClean="0"/>
          </a:p>
          <a:p>
            <a:endParaRPr lang="en-US" sz="1200" smtClean="0"/>
          </a:p>
          <a:p>
            <a:pPr>
              <a:buFont typeface="Wingdings" pitchFamily="2" charset="2"/>
              <a:buNone/>
            </a:pPr>
            <a:endParaRPr lang="sl-SI" smtClean="0"/>
          </a:p>
          <a:p>
            <a:pPr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SLO">
  <a:themeElements>
    <a:clrScheme name="">
      <a:dk1>
        <a:srgbClr val="000000"/>
      </a:dk1>
      <a:lt1>
        <a:srgbClr val="FFFFFF"/>
      </a:lt1>
      <a:dk2>
        <a:srgbClr val="204A91"/>
      </a:dk2>
      <a:lt2>
        <a:srgbClr val="A6B6D3"/>
      </a:lt2>
      <a:accent1>
        <a:srgbClr val="204A91"/>
      </a:accent1>
      <a:accent2>
        <a:srgbClr val="4D6EA7"/>
      </a:accent2>
      <a:accent3>
        <a:srgbClr val="FFFFFF"/>
      </a:accent3>
      <a:accent4>
        <a:srgbClr val="000000"/>
      </a:accent4>
      <a:accent5>
        <a:srgbClr val="ABB1C7"/>
      </a:accent5>
      <a:accent6>
        <a:srgbClr val="456397"/>
      </a:accent6>
      <a:hlink>
        <a:srgbClr val="7992BD"/>
      </a:hlink>
      <a:folHlink>
        <a:srgbClr val="A6B6D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04A91"/>
          </a:buClr>
          <a:buSzTx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04A91"/>
          </a:buClr>
          <a:buSzTx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PowerPoint-SLO</Template>
  <TotalTime>3007</TotalTime>
  <Words>94</Words>
  <Application>Microsoft Office PowerPoint</Application>
  <PresentationFormat>Diaprojekcija na zaslonu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PowerPoint-SLO</vt:lpstr>
      <vt:lpstr>Sestanek z DID Predstavitev projekta: Uporaba RF spektra za storitve elektronskih komunikacij  </vt:lpstr>
      <vt:lpstr>Uvod</vt:lpstr>
      <vt:lpstr>Člani projektne skupine</vt:lpstr>
      <vt:lpstr>Terminski plan projekta do 31.03.2013</vt:lpstr>
      <vt:lpstr>Terminski plan projekta po 31.03.2013</vt:lpstr>
      <vt:lpstr>Kazalo (1)</vt:lpstr>
      <vt:lpstr>Kazalo (2)</vt:lpstr>
      <vt:lpstr>Sklep</vt:lpstr>
    </vt:vector>
  </TitlesOfParts>
  <Company>apek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Projektna skupina Analiza in strategija regulacije</dc:title>
  <dc:creator>tanja.muha</dc:creator>
  <cp:lastModifiedBy>meta.pavsek</cp:lastModifiedBy>
  <cp:revision>147</cp:revision>
  <cp:lastPrinted>2012-05-15T09:45:08Z</cp:lastPrinted>
  <dcterms:created xsi:type="dcterms:W3CDTF">2012-03-14T20:40:44Z</dcterms:created>
  <dcterms:modified xsi:type="dcterms:W3CDTF">2012-05-30T11:49:17Z</dcterms:modified>
</cp:coreProperties>
</file>