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8" r:id="rId4"/>
    <p:sldId id="268" r:id="rId5"/>
    <p:sldId id="269" r:id="rId6"/>
    <p:sldId id="259" r:id="rId7"/>
    <p:sldId id="260" r:id="rId8"/>
    <p:sldId id="266" r:id="rId9"/>
    <p:sldId id="267" r:id="rId10"/>
    <p:sldId id="262" r:id="rId11"/>
  </p:sldIdLst>
  <p:sldSz cx="9144000" cy="6858000" type="screen4x3"/>
  <p:notesSz cx="6731000" cy="98552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3" autoAdjust="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 descr="avtent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363" y="506429"/>
            <a:ext cx="1574603" cy="279365"/>
          </a:xfrm>
          <a:prstGeom prst="rect">
            <a:avLst/>
          </a:prstGeom>
        </p:spPr>
      </p:pic>
      <p:pic>
        <p:nvPicPr>
          <p:cNvPr id="12" name="Picture 11" descr="teletech-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71472" y="417814"/>
            <a:ext cx="2428890" cy="3679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91916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00034" y="1857364"/>
            <a:ext cx="8229600" cy="429959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 descr="teletech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0034" y="428604"/>
            <a:ext cx="2357666" cy="357190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3428992" y="6349388"/>
            <a:ext cx="1981200" cy="365760"/>
          </a:xfrm>
        </p:spPr>
        <p:txBody>
          <a:bodyPr/>
          <a:lstStyle>
            <a:lvl1pPr algn="ctr">
              <a:defRPr/>
            </a:lvl1pPr>
          </a:lstStyle>
          <a:p>
            <a:r>
              <a:rPr lang="sl-SI" dirty="0" smtClean="0"/>
              <a:t>Stran </a:t>
            </a:r>
            <a:fld id="{35B99F81-61FE-4CAE-9CCA-AD3F1230B3B0}" type="slidenum">
              <a:rPr lang="sl-SI" smtClean="0"/>
              <a:pPr/>
              <a:t>‹#›</a:t>
            </a:fld>
            <a:r>
              <a:rPr lang="sl-SI" dirty="0" smtClean="0"/>
              <a:t> </a:t>
            </a:r>
            <a:endParaRPr lang="sl-SI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00034" y="855644"/>
            <a:ext cx="821537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500034" y="6215082"/>
            <a:ext cx="821537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vtent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143768" y="500042"/>
            <a:ext cx="1574603" cy="279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CA3E07-B329-4210-872F-A0B8CFC09F63}" type="datetimeFigureOut">
              <a:rPr lang="sl-SI" smtClean="0"/>
              <a:pPr/>
              <a:t>2.4.2014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B99F81-61FE-4CAE-9CCA-AD3F1230B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ch.s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Prenosljivost telefonskih številk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Maribor, 20.3. 2013</a:t>
            </a:r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Planirane aktivnosti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dirty="0" smtClean="0"/>
              <a:t>Zamenjava HW in Networking opreme (2013, 2017)</a:t>
            </a:r>
          </a:p>
          <a:p>
            <a:r>
              <a:rPr lang="sl-SI" dirty="0" smtClean="0"/>
              <a:t>Prenos številk v enem dnevu hkrati z razvezavo lokalne zanke</a:t>
            </a:r>
          </a:p>
          <a:p>
            <a:r>
              <a:rPr lang="sl-SI" dirty="0" smtClean="0"/>
              <a:t>Baza podatkov za številke v blokadah</a:t>
            </a:r>
          </a:p>
          <a:p>
            <a:r>
              <a:rPr lang="sl-SI" dirty="0" smtClean="0"/>
              <a:t>Obnova/nadgradnja </a:t>
            </a:r>
            <a:r>
              <a:rPr lang="sl-SI" dirty="0" smtClean="0">
                <a:hlinkClick r:id="rId2"/>
              </a:rPr>
              <a:t>www.npch.si</a:t>
            </a:r>
            <a:endParaRPr lang="sl-SI" dirty="0" smtClean="0"/>
          </a:p>
          <a:p>
            <a:r>
              <a:rPr lang="sl-SI" dirty="0" smtClean="0"/>
              <a:t>Uporabniški ENUM sistem</a:t>
            </a:r>
          </a:p>
          <a:p>
            <a:r>
              <a:rPr lang="sl-SI" dirty="0" smtClean="0"/>
              <a:t>Sodelovanje pri uvajanju nove “roaming direktive” in nadgradnja sistema</a:t>
            </a:r>
          </a:p>
          <a:p>
            <a:r>
              <a:rPr lang="sl-SI" dirty="0" smtClean="0"/>
              <a:t>Integracija s sitemom “nacionalne razvezane” FTTH – OŠO</a:t>
            </a:r>
          </a:p>
          <a:p>
            <a:r>
              <a:rPr lang="sl-SI" dirty="0" smtClean="0"/>
              <a:t>Integracija v mednarodni ENUM (GSMA - PathFinder)</a:t>
            </a:r>
          </a:p>
          <a:p>
            <a:r>
              <a:rPr lang="sl-SI" dirty="0" smtClean="0"/>
              <a:t>Izmenjava 080 in 090 številk (vpis v bazo, lahko tudi z cenami – ni potrebe po mesečnih izmenjavah excelov)</a:t>
            </a:r>
          </a:p>
          <a:p>
            <a:r>
              <a:rPr lang="sl-SI" dirty="0" smtClean="0"/>
              <a:t>Možnost, da bi prejemnik številke predlagal datum</a:t>
            </a:r>
          </a:p>
          <a:p>
            <a:r>
              <a:rPr lang="sl-SI" dirty="0" smtClean="0"/>
              <a:t>Spletna metoda za seznam vrnjenih številk</a:t>
            </a:r>
          </a:p>
          <a:p>
            <a:r>
              <a:rPr lang="sl-SI" dirty="0" smtClean="0"/>
              <a:t>....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8</a:t>
            </a:r>
            <a:r>
              <a:rPr lang="sl-SI" dirty="0" smtClean="0"/>
              <a:t> </a:t>
            </a:r>
            <a:r>
              <a:rPr lang="sl-SI" dirty="0" smtClean="0"/>
              <a:t>let prenosljivosti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b="1" dirty="0" smtClean="0"/>
              <a:t>25</a:t>
            </a:r>
            <a:r>
              <a:rPr lang="sl-SI" dirty="0" smtClean="0"/>
              <a:t> priključenih operaterjev (mob + fix)</a:t>
            </a:r>
          </a:p>
          <a:p>
            <a:r>
              <a:rPr lang="sl-SI" b="1" dirty="0" smtClean="0"/>
              <a:t>1.003.869</a:t>
            </a:r>
            <a:r>
              <a:rPr lang="sl-SI" dirty="0" smtClean="0"/>
              <a:t> prenosov številk do 20.3.2014</a:t>
            </a:r>
          </a:p>
          <a:p>
            <a:r>
              <a:rPr lang="sl-SI" b="1" dirty="0" smtClean="0"/>
              <a:t>12868</a:t>
            </a:r>
            <a:r>
              <a:rPr lang="sl-SI" dirty="0" smtClean="0"/>
              <a:t> intervencij (</a:t>
            </a:r>
            <a:r>
              <a:rPr lang="sl-SI" sz="2000" dirty="0" smtClean="0"/>
              <a:t>pomoč zavedena v Help Desk sistemu</a:t>
            </a:r>
            <a:r>
              <a:rPr lang="sl-SI" dirty="0" smtClean="0"/>
              <a:t>)</a:t>
            </a:r>
          </a:p>
          <a:p>
            <a:r>
              <a:rPr lang="sl-SI" dirty="0" smtClean="0"/>
              <a:t>Pozitiven pristop</a:t>
            </a:r>
          </a:p>
          <a:p>
            <a:r>
              <a:rPr lang="sl-SI" dirty="0" smtClean="0"/>
              <a:t>Sodelovanje med operaterji</a:t>
            </a:r>
          </a:p>
          <a:p>
            <a:r>
              <a:rPr lang="sl-SI" dirty="0" smtClean="0"/>
              <a:t>Konstruktivno okolje </a:t>
            </a:r>
          </a:p>
          <a:p>
            <a:r>
              <a:rPr lang="sl-SI" dirty="0" smtClean="0"/>
              <a:t>Brezhibno delovanje sistema in podpore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Nivo storitve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100% točnost baze prenešenih številk</a:t>
            </a:r>
          </a:p>
          <a:p>
            <a:r>
              <a:rPr lang="sl-SI" dirty="0" smtClean="0"/>
              <a:t>100% dosežen SLA</a:t>
            </a:r>
          </a:p>
          <a:p>
            <a:r>
              <a:rPr lang="sl-SI" dirty="0" smtClean="0"/>
              <a:t>Pomoč razvijalca pri integraciji z internimi procesi</a:t>
            </a:r>
          </a:p>
          <a:p>
            <a:r>
              <a:rPr lang="sl-SI" dirty="0" smtClean="0"/>
              <a:t>Zaupanje operaterjev</a:t>
            </a:r>
          </a:p>
          <a:p>
            <a:r>
              <a:rPr lang="sl-SI" dirty="0" smtClean="0"/>
              <a:t>Operaterji se dogovorijo o rešitvi, načinu dela po principu “gentleman agreement”</a:t>
            </a:r>
          </a:p>
          <a:p>
            <a:r>
              <a:rPr lang="sl-SI" dirty="0" smtClean="0"/>
              <a:t>Komunikacija na osebnem nivoju </a:t>
            </a:r>
          </a:p>
          <a:p>
            <a:r>
              <a:rPr lang="sl-SI" dirty="0" smtClean="0"/>
              <a:t>Skype “real-time” komunikacija in reševanje problemov</a:t>
            </a:r>
            <a:endParaRPr 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Podpora 2006</a:t>
            </a:r>
            <a:endParaRPr lang="sl-SI" dirty="0"/>
          </a:p>
        </p:txBody>
      </p:sp>
      <p:pic>
        <p:nvPicPr>
          <p:cNvPr id="4" name="Content Placeholder 3" descr="infra2006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1" y="1857375"/>
            <a:ext cx="7095856" cy="42989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Podpora 2012</a:t>
            </a:r>
            <a:endParaRPr lang="sl-SI" dirty="0"/>
          </a:p>
        </p:txBody>
      </p:sp>
      <p:pic>
        <p:nvPicPr>
          <p:cNvPr id="6" name="Content Placeholder 5" descr="infra2012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1" y="1857375"/>
            <a:ext cx="7092990" cy="42989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Spremljajoči sistemi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Infrastrukturni ENUM sistem</a:t>
            </a:r>
          </a:p>
          <a:p>
            <a:pPr lvl="1"/>
            <a:r>
              <a:rPr lang="sl-SI" dirty="0" smtClean="0"/>
              <a:t>Uporablja ga 7 operaterjev. </a:t>
            </a:r>
          </a:p>
          <a:p>
            <a:pPr lvl="1"/>
            <a:r>
              <a:rPr lang="sl-SI" dirty="0" smtClean="0"/>
              <a:t>“Real time” sinhronizacija s centralno bazo</a:t>
            </a:r>
          </a:p>
          <a:p>
            <a:pPr lvl="1"/>
            <a:r>
              <a:rPr lang="sl-SI" dirty="0" smtClean="0"/>
              <a:t>je tudi del IMS platforme in ga postopoma podpirajo vsi proizvajalci omrežne opreme. </a:t>
            </a:r>
          </a:p>
          <a:p>
            <a:pPr lvl="1"/>
            <a:r>
              <a:rPr lang="sl-SI" dirty="0" smtClean="0"/>
              <a:t>Za nekaj operaterjev smo tudi prilagodili zapis/odgovor, ki ga sistem vrne na povpraševanje o številki (NAPTR). Nekateri proizvajalci pač zahtevajo določene znake/zapis in mi smo ga prilagodili za vsakega operaterja posebej.</a:t>
            </a:r>
          </a:p>
          <a:p>
            <a:pPr lvl="1">
              <a:buNone/>
            </a:pPr>
            <a:r>
              <a:rPr lang="sl-SI" dirty="0" smtClean="0"/>
              <a:t>						 </a:t>
            </a:r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Spremljajoči sistemi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ENUM spletne storitve</a:t>
            </a:r>
          </a:p>
          <a:p>
            <a:pPr lvl="1"/>
            <a:r>
              <a:rPr lang="sl-SI" dirty="0" smtClean="0"/>
              <a:t>Operaterji so imeli težave z implementacijo DNS poizvedb,  analizo odgovorov,  zato smo naredili WS.</a:t>
            </a:r>
          </a:p>
          <a:p>
            <a:pPr lvl="1" algn="r">
              <a:buNone/>
            </a:pPr>
            <a:r>
              <a:rPr lang="sl-SI" dirty="0" smtClean="0"/>
              <a:t> </a:t>
            </a:r>
          </a:p>
          <a:p>
            <a:r>
              <a:rPr lang="sl-SI" dirty="0" smtClean="0"/>
              <a:t>Kje je številka? Spletne storitve</a:t>
            </a:r>
          </a:p>
          <a:p>
            <a:pPr lvl="1"/>
            <a:r>
              <a:rPr lang="sl-SI" dirty="0" smtClean="0"/>
              <a:t>Interni procesi</a:t>
            </a:r>
          </a:p>
          <a:p>
            <a:pPr lvl="1"/>
            <a:r>
              <a:rPr lang="sl-SI" dirty="0" smtClean="0"/>
              <a:t>Kontrola usmerjevalnih tabel</a:t>
            </a:r>
          </a:p>
          <a:p>
            <a:pPr lvl="1"/>
            <a:r>
              <a:rPr lang="sl-SI" dirty="0" smtClean="0"/>
              <a:t>Marketinške aktivnosti</a:t>
            </a:r>
          </a:p>
          <a:p>
            <a:pPr lvl="1"/>
            <a:r>
              <a:rPr lang="sl-SI" dirty="0" smtClean="0"/>
              <a:t>Preverjanje vrnjenih številk</a:t>
            </a:r>
          </a:p>
          <a:p>
            <a:pPr lvl="1" algn="r">
              <a:buNone/>
            </a:pPr>
            <a:r>
              <a:rPr lang="sl-SI" dirty="0" smtClean="0"/>
              <a:t> </a:t>
            </a: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Dodatne, spremljajoče aktivnosti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Medsebojno zaračunavanje (charging flag)</a:t>
            </a:r>
          </a:p>
          <a:p>
            <a:r>
              <a:rPr lang="sl-SI" dirty="0" smtClean="0"/>
              <a:t>Združevanje operaterjev (npr: SIOL-Mobitel-TS)</a:t>
            </a:r>
          </a:p>
          <a:p>
            <a:r>
              <a:rPr lang="sl-SI" dirty="0" smtClean="0"/>
              <a:t>Sinhronizacija procesov NP s procesom razvezave lokalne zanke LLU</a:t>
            </a:r>
          </a:p>
          <a:p>
            <a:r>
              <a:rPr lang="sl-SI" dirty="0" smtClean="0"/>
              <a:t>Nov način naročanja (FBA koledar -stornacije)</a:t>
            </a:r>
          </a:p>
          <a:p>
            <a:r>
              <a:rPr lang="sl-SI" dirty="0" smtClean="0"/>
              <a:t>Prekinitev naročniškega razmerja (internet, mail, domena, telefon,..)</a:t>
            </a:r>
          </a:p>
          <a:p>
            <a:r>
              <a:rPr lang="sl-SI" dirty="0" smtClean="0"/>
              <a:t>Spremembe splošnega akta o prenosljivosti stevilk</a:t>
            </a:r>
          </a:p>
          <a:p>
            <a:r>
              <a:rPr lang="sl-SI" dirty="0" smtClean="0"/>
              <a:t>Numbering Plan Management </a:t>
            </a:r>
          </a:p>
          <a:p>
            <a:r>
              <a:rPr lang="sl-SI" dirty="0" smtClean="0"/>
              <a:t>Prenosljivost v enem dnevu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Dodatne, spremljajoče aktivnosti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V povprečju 2-4 sestanka na leto</a:t>
            </a:r>
          </a:p>
          <a:p>
            <a:r>
              <a:rPr lang="sl-SI" dirty="0" smtClean="0"/>
              <a:t>Administrator NPCH kot mediator!</a:t>
            </a:r>
          </a:p>
          <a:p>
            <a:r>
              <a:rPr lang="sl-SI" dirty="0" smtClean="0"/>
              <a:t>Stremljenje </a:t>
            </a:r>
            <a:r>
              <a:rPr lang="sl-SI" dirty="0" smtClean="0"/>
              <a:t>k iskanju kompromisa sprejemljivega za vse</a:t>
            </a:r>
          </a:p>
          <a:p>
            <a:r>
              <a:rPr lang="sl-SI" dirty="0" smtClean="0"/>
              <a:t>Srečanje operativcev (piknik)</a:t>
            </a:r>
          </a:p>
          <a:p>
            <a:r>
              <a:rPr lang="sl-SI" dirty="0" smtClean="0"/>
              <a:t>Skrb za deaktivacije ponoči</a:t>
            </a:r>
          </a:p>
          <a:p>
            <a:r>
              <a:rPr lang="sl-SI" dirty="0" smtClean="0"/>
              <a:t>Lokalne ToDo liste!</a:t>
            </a:r>
          </a:p>
          <a:p>
            <a:r>
              <a:rPr lang="sl-SI" dirty="0" smtClean="0"/>
              <a:t>Priklop in šolanje novih operaterjev</a:t>
            </a:r>
            <a:endParaRPr lang="sl-S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5965</TotalTime>
  <Words>404</Words>
  <Application>Microsoft Office PowerPoint</Application>
  <PresentationFormat>Diaprojekcija na zaslonu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1" baseType="lpstr">
      <vt:lpstr>Origin</vt:lpstr>
      <vt:lpstr>Prenosljivost telefonskih številk</vt:lpstr>
      <vt:lpstr>8 let prenosljivosti</vt:lpstr>
      <vt:lpstr>Nivo storitve</vt:lpstr>
      <vt:lpstr>Podpora 2006</vt:lpstr>
      <vt:lpstr>Podpora 2012</vt:lpstr>
      <vt:lpstr>Spremljajoči sistemi</vt:lpstr>
      <vt:lpstr>Spremljajoči sistemi</vt:lpstr>
      <vt:lpstr>Dodatne, spremljajoče aktivnosti</vt:lpstr>
      <vt:lpstr>Dodatne, spremljajoče aktivnosti</vt:lpstr>
      <vt:lpstr>Planirane aktivnosti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Prenosljivost številk</dc:title>
  <dc:creator>tone</dc:creator>
  <cp:lastModifiedBy>anton.kovacic</cp:lastModifiedBy>
  <cp:revision>75</cp:revision>
  <cp:lastPrinted>2014-03-21T07:12:58Z</cp:lastPrinted>
  <dcterms:created xsi:type="dcterms:W3CDTF">2013-04-03T08:49:55Z</dcterms:created>
  <dcterms:modified xsi:type="dcterms:W3CDTF">2014-04-02T11:35:05Z</dcterms:modified>
</cp:coreProperties>
</file>